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10" r:id="rId5"/>
    <p:sldId id="305" r:id="rId6"/>
    <p:sldId id="286" r:id="rId7"/>
    <p:sldId id="274" r:id="rId8"/>
    <p:sldId id="279" r:id="rId9"/>
    <p:sldId id="302" r:id="rId10"/>
    <p:sldId id="311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A"/>
    <a:srgbClr val="E1BC00"/>
    <a:srgbClr val="0099CC"/>
    <a:srgbClr val="00B629"/>
    <a:srgbClr val="010004"/>
    <a:srgbClr val="00B729"/>
    <a:srgbClr val="00B239"/>
    <a:srgbClr val="00B52A"/>
    <a:srgbClr val="00B42C"/>
    <a:srgbClr val="4A5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0"/>
    <p:restoredTop sz="84389" autoAdjust="0"/>
  </p:normalViewPr>
  <p:slideViewPr>
    <p:cSldViewPr snapToGrid="0">
      <p:cViewPr varScale="1">
        <p:scale>
          <a:sx n="54" d="100"/>
          <a:sy n="54" d="100"/>
        </p:scale>
        <p:origin x="12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1620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47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3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7D3E5B-4BED-B24C-9674-6B6454D04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5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48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382281" y="1980489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rgbClr val="0099CC">
              <a:alpha val="59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-9832"/>
            <a:ext cx="11431589" cy="6858000"/>
          </a:xfrm>
          <a:prstGeom prst="rect">
            <a:avLst/>
          </a:prstGeom>
          <a:noFill/>
          <a:effectLst>
            <a:glow rad="127000">
              <a:schemeClr val="tx1">
                <a:lumMod val="40000"/>
                <a:lumOff val="60000"/>
              </a:schemeClr>
            </a:glow>
          </a:effectLst>
          <a:scene3d>
            <a:camera prst="orthographicFront"/>
            <a:lightRig rig="threePt" dir="t"/>
          </a:scene3d>
          <a:sp3d contourW="12700">
            <a:contourClr>
              <a:schemeClr val="bg1">
                <a:lumMod val="95000"/>
              </a:schemeClr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7" y="1399032"/>
            <a:ext cx="6757416" cy="3427502"/>
          </a:xfrm>
        </p:spPr>
        <p:txBody>
          <a:bodyPr lIns="0" tIns="0" rIns="0" bIns="0" anchor="t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768" y="417444"/>
            <a:ext cx="7414940" cy="883258"/>
          </a:xfrm>
        </p:spPr>
        <p:txBody>
          <a:bodyPr lIns="0" tIns="0" rIns="0" bIns="18288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3941064" cy="4270248"/>
          </a:xfrm>
        </p:spPr>
        <p:txBody>
          <a:bodyPr lIns="9144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 cap="all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14416" y="1837944"/>
            <a:ext cx="5358384" cy="42702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987AE2-5803-BA29-C76B-C9FA864D3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8540B3-3734-5A53-D7E0-D89871A37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6B22B6-D5E7-7C52-B588-374568C8D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CDBC7A5-FE31-E809-7729-4AFA9CFD0DEB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812280" y="1911096"/>
            <a:ext cx="4453128" cy="1911096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82C1C4E7-A67E-5E90-3669-D2982C30E4FC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2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4078224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rgbClr val="FFC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rgbClr val="0099C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5029200" cy="2157984"/>
          </a:xfrm>
        </p:spPr>
        <p:txBody>
          <a:bodyPr lIns="0" tIns="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127248"/>
            <a:ext cx="4834517" cy="31089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21A89689-0612-8B49-DF4A-1864B8558C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FE54DA2-6D33-7833-E646-95347EF8B9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7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5093208" cy="2189223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8" y="3145536"/>
            <a:ext cx="4306824" cy="23134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F214F5-1EBC-DA96-F275-05A0133562D0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rgbClr val="E1B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3" y="1106424"/>
            <a:ext cx="6839712" cy="1746504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236976"/>
            <a:ext cx="5248656" cy="26609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0960" y="804672"/>
            <a:ext cx="3475649" cy="52486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rgbClr val="E1BC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1325880"/>
            <a:ext cx="5093208" cy="2816352"/>
          </a:xfrm>
        </p:spPr>
        <p:txBody>
          <a:bodyPr lIns="0" tIns="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3408" y="4462272"/>
            <a:ext cx="3995928" cy="195681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D6A538-39F8-D45E-F4C1-38779C640BB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pattFill prst="dotDmnd">
          <a:fgClr>
            <a:srgbClr val="0099C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410512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rgbClr val="0099C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4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06" r="17667" b="23487"/>
          <a:stretch/>
        </p:blipFill>
        <p:spPr>
          <a:xfrm>
            <a:off x="4743726" y="2221332"/>
            <a:ext cx="7678065" cy="4732598"/>
          </a:xfrm>
          <a:prstGeom prst="rect">
            <a:avLst/>
          </a:prstGeom>
          <a:ln>
            <a:noFill/>
          </a:ln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420624"/>
            <a:ext cx="10954512" cy="146304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200" b="0" i="0" spc="6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D9CFE2-F1DE-34DA-A154-9AE903E5B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99" y="2231136"/>
            <a:ext cx="4828032" cy="3566160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CEO FORUM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D5B031-92C7-C093-2551-D07457044EAC}"/>
              </a:ext>
            </a:extLst>
          </p:cNvPr>
          <p:cNvGrpSpPr/>
          <p:nvPr userDrawn="1"/>
        </p:nvGrpSpPr>
        <p:grpSpPr>
          <a:xfrm>
            <a:off x="-1" y="-2"/>
            <a:ext cx="12191610" cy="6858001"/>
            <a:chOff x="-1" y="-2"/>
            <a:chExt cx="12191610" cy="6858001"/>
          </a:xfrm>
        </p:grpSpPr>
        <p:pic>
          <p:nvPicPr>
            <p:cNvPr id="4" name="Picture Placeholder 14" descr="White modern architecture">
              <a:extLst>
                <a:ext uri="{FF2B5EF4-FFF2-40B4-BE49-F238E27FC236}">
                  <a16:creationId xmlns:a16="http://schemas.microsoft.com/office/drawing/2014/main" id="{21A49D77-8AEF-828A-03A8-2845B710D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55702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5" name="Picture Placeholder 14" descr="White modern architecture">
              <a:extLst>
                <a:ext uri="{FF2B5EF4-FFF2-40B4-BE49-F238E27FC236}">
                  <a16:creationId xmlns:a16="http://schemas.microsoft.com/office/drawing/2014/main" id="{206EA98F-16E6-C607-6268-D08FD83B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7E6947B8-AA10-E633-EF28-E1A80069E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8932" y="0"/>
            <a:ext cx="6894136" cy="6894136"/>
          </a:xfrm>
          <a:custGeom>
            <a:avLst/>
            <a:gdLst>
              <a:gd name="connsiteX0" fmla="*/ 3447068 w 6894136"/>
              <a:gd name="connsiteY0" fmla="*/ 0 h 6894136"/>
              <a:gd name="connsiteX1" fmla="*/ 6894136 w 6894136"/>
              <a:gd name="connsiteY1" fmla="*/ 3447068 h 6894136"/>
              <a:gd name="connsiteX2" fmla="*/ 3447068 w 6894136"/>
              <a:gd name="connsiteY2" fmla="*/ 6894136 h 6894136"/>
              <a:gd name="connsiteX3" fmla="*/ 0 w 6894136"/>
              <a:gd name="connsiteY3" fmla="*/ 3447068 h 6894136"/>
              <a:gd name="connsiteX4" fmla="*/ 3447068 w 6894136"/>
              <a:gd name="connsiteY4" fmla="*/ 0 h 68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4136" h="6894136">
                <a:moveTo>
                  <a:pt x="3447068" y="0"/>
                </a:moveTo>
                <a:cubicBezTo>
                  <a:pt x="5350831" y="0"/>
                  <a:pt x="6894136" y="1543305"/>
                  <a:pt x="6894136" y="3447068"/>
                </a:cubicBezTo>
                <a:cubicBezTo>
                  <a:pt x="6894136" y="5350831"/>
                  <a:pt x="5350831" y="6894136"/>
                  <a:pt x="3447068" y="6894136"/>
                </a:cubicBezTo>
                <a:cubicBezTo>
                  <a:pt x="1543305" y="6894136"/>
                  <a:pt x="0" y="5350831"/>
                  <a:pt x="0" y="3447068"/>
                </a:cubicBezTo>
                <a:cubicBezTo>
                  <a:pt x="0" y="1543305"/>
                  <a:pt x="1543305" y="0"/>
                  <a:pt x="3447068" y="0"/>
                </a:cubicBezTo>
                <a:close/>
              </a:path>
            </a:pathLst>
          </a:custGeom>
          <a:solidFill>
            <a:schemeClr val="accent1">
              <a:alpha val="64000"/>
            </a:schemeClr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773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68680"/>
            <a:ext cx="5248656" cy="2157984"/>
          </a:xfrm>
        </p:spPr>
        <p:txBody>
          <a:bodyPr lIns="0" tIns="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075B629-22B4-B399-5D07-4652BF682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B16EE8-89D3-7E4F-90BE-68EAAD85CBB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29984" y="786384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9984" y="3858768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10085832" cy="1426464"/>
          </a:xfrm>
        </p:spPr>
        <p:txBody>
          <a:bodyPr lIns="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50392" y="3950208"/>
            <a:ext cx="10085832" cy="2331720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8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1" r:id="rId3"/>
    <p:sldLayoutId id="2147483664" r:id="rId4"/>
    <p:sldLayoutId id="2147483659" r:id="rId5"/>
    <p:sldLayoutId id="2147483654" r:id="rId6"/>
    <p:sldLayoutId id="2147483667" r:id="rId7"/>
    <p:sldLayoutId id="2147483665" r:id="rId8"/>
    <p:sldLayoutId id="2147483669" r:id="rId9"/>
    <p:sldLayoutId id="2147483670" r:id="rId10"/>
    <p:sldLayoutId id="2147483652" r:id="rId11"/>
    <p:sldLayoutId id="2147483656" r:id="rId12"/>
    <p:sldLayoutId id="214748366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rgbClr val="0099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" y="139911"/>
            <a:ext cx="5727620" cy="312768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996449" y="3519828"/>
            <a:ext cx="4920568" cy="194081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99CA"/>
                </a:solidFill>
                <a:latin typeface="Arial Black" panose="020B0A04020102020204" pitchFamily="34" charset="0"/>
              </a:rPr>
              <a:t>EXPERIENCE FROM CEO’s forum (</a:t>
            </a:r>
            <a:r>
              <a:rPr lang="en-US" sz="4400" b="1" dirty="0" err="1">
                <a:solidFill>
                  <a:srgbClr val="0099CA"/>
                </a:solidFill>
                <a:latin typeface="Arial Black" panose="020B0A04020102020204" pitchFamily="34" charset="0"/>
              </a:rPr>
              <a:t>smt</a:t>
            </a:r>
            <a:r>
              <a:rPr lang="en-US" sz="4400" b="1" dirty="0">
                <a:solidFill>
                  <a:srgbClr val="0099CA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019" y="4075044"/>
            <a:ext cx="48734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Inauguration of </a:t>
            </a:r>
          </a:p>
          <a:p>
            <a:r>
              <a:rPr lang="en-US" sz="4000" b="1" dirty="0"/>
              <a:t>CEOs Forum SMZ, </a:t>
            </a:r>
          </a:p>
          <a:p>
            <a:r>
              <a:rPr lang="en-US" sz="4000" b="1" dirty="0"/>
              <a:t>Zanzibar, </a:t>
            </a:r>
          </a:p>
          <a:p>
            <a:r>
              <a:rPr lang="en-US" sz="4000" b="1" dirty="0"/>
              <a:t>11</a:t>
            </a:r>
            <a:r>
              <a:rPr lang="en-US" sz="4000" b="1" baseline="30000" dirty="0"/>
              <a:t>th</a:t>
            </a:r>
            <a:r>
              <a:rPr lang="en-US" sz="4000" b="1" dirty="0"/>
              <a:t> May 2025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96449" y="6042821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ABDUL-RAZAQ BADRU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96449" y="6342579"/>
            <a:ext cx="4920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DG – PSSSF  and SECRETARY GENERAL- CEOs FORUM SMT</a:t>
            </a:r>
          </a:p>
          <a:p>
            <a:endParaRPr lang="en-US" sz="1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8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rgbClr val="0099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AFE2668-3647-F35D-3DF1-57362B4F61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grayscl/>
          </a:blip>
          <a:srcRect l="17071" t="35237" r="34145" b="9565"/>
          <a:stretch/>
        </p:blipFill>
        <p:spPr>
          <a:xfrm>
            <a:off x="382291" y="1312190"/>
            <a:ext cx="3394129" cy="518676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6D4F54-DA82-4616-5B86-91637316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37" y="1154661"/>
            <a:ext cx="7016414" cy="731004"/>
          </a:xfrm>
        </p:spPr>
        <p:txBody>
          <a:bodyPr/>
          <a:lstStyle/>
          <a:p>
            <a:r>
              <a:rPr lang="en-US" sz="3000" dirty="0"/>
              <a:t>TODAY’S FOCAL AREAS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4FF4F-87AF-081C-2A21-97173EE4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437" y="2212402"/>
            <a:ext cx="5429140" cy="31516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Establishment of CEOs Forum (SMT)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Purpose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Leadership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Our Commitment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Appreciation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6B33E9-5728-FA5C-0AC2-27407C4E7E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60407" y="524940"/>
            <a:ext cx="2743200" cy="1336433"/>
          </a:xfrm>
          <a:prstGeom prst="rect">
            <a:avLst/>
          </a:prstGeom>
          <a:solidFill>
            <a:srgbClr val="0099CC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FDBA0D-C717-B16D-F1F6-BA5D8E090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117967" y="852407"/>
            <a:ext cx="252479" cy="5646549"/>
          </a:xfrm>
          <a:prstGeom prst="rect">
            <a:avLst/>
          </a:prstGeom>
          <a:solidFill>
            <a:srgbClr val="E1BC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090D43-FD3C-82CE-3706-B447C067FB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70" y="5486400"/>
            <a:ext cx="2364076" cy="1290952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 txBox="1">
            <a:spLocks/>
          </p:cNvSpPr>
          <p:nvPr/>
        </p:nvSpPr>
        <p:spPr>
          <a:xfrm>
            <a:off x="11799637" y="-1"/>
            <a:ext cx="415578" cy="688668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81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99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317" y="411978"/>
            <a:ext cx="4199042" cy="1416787"/>
          </a:xfrm>
        </p:spPr>
        <p:txBody>
          <a:bodyPr/>
          <a:lstStyle/>
          <a:p>
            <a:r>
              <a:rPr lang="en-US" sz="3200" b="1" dirty="0"/>
              <a:t>About CEOs Forum (URT)</a:t>
            </a:r>
            <a:br>
              <a:rPr lang="en-US" sz="3200" b="1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E8B56C7-C38F-E96E-3C19-8ACF8AF9E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4341" y="1585958"/>
            <a:ext cx="5573226" cy="415358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Forum is a voluntary coalition of CEOs from 250 public sector corporations in Tanzania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3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Established in 2017, formally registered 2 years ago.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11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Inspired by the CEO Round Table of Tanzania (</a:t>
            </a:r>
            <a:r>
              <a:rPr lang="en-US" sz="2400" b="1" dirty="0" err="1"/>
              <a:t>CEOrt</a:t>
            </a:r>
            <a:r>
              <a:rPr lang="en-US" sz="2400" b="1" dirty="0"/>
              <a:t>) model.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70" y="5486400"/>
            <a:ext cx="2364076" cy="12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1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rgbClr val="0099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54" y="597847"/>
            <a:ext cx="5645646" cy="640957"/>
          </a:xfrm>
        </p:spPr>
        <p:txBody>
          <a:bodyPr anchor="b"/>
          <a:lstStyle/>
          <a:p>
            <a:r>
              <a:rPr lang="en-US" dirty="0"/>
              <a:t>Forum’s PURPOSE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354" y="1430178"/>
            <a:ext cx="5867788" cy="4539180"/>
          </a:xfrm>
        </p:spPr>
        <p:txBody>
          <a:bodyPr anchor="b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b="1" dirty="0"/>
              <a:t>To improve collaboration for increased productivity and efficiency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b="1" dirty="0"/>
              <a:t>Share opportunities, skills and knowledge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b="1" dirty="0"/>
              <a:t>Promote mentorship and professional counseling among leaders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b="1" dirty="0"/>
              <a:t>Build valuable partnerships with other stakeholders</a:t>
            </a:r>
            <a:r>
              <a:rPr lang="en-US" sz="2400" dirty="0"/>
              <a:t>.</a:t>
            </a:r>
            <a:endParaRPr lang="en-US" sz="2400" b="1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b="1" dirty="0"/>
              <a:t>Promote and share good leadership practices</a:t>
            </a:r>
          </a:p>
        </p:txBody>
      </p:sp>
      <p:pic>
        <p:nvPicPr>
          <p:cNvPr id="14" name="Picture Placeholder 14" descr="White modern architecture">
            <a:extLst>
              <a:ext uri="{FF2B5EF4-FFF2-40B4-BE49-F238E27FC236}">
                <a16:creationId xmlns:a16="http://schemas.microsoft.com/office/drawing/2014/main" id="{F96F20C9-F169-573A-32C0-8FA15642A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41" r="2541"/>
          <a:stretch/>
        </p:blipFill>
        <p:spPr>
          <a:xfrm>
            <a:off x="7680960" y="804672"/>
            <a:ext cx="3475649" cy="5248656"/>
          </a:xfr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 txBox="1">
            <a:spLocks/>
          </p:cNvSpPr>
          <p:nvPr/>
        </p:nvSpPr>
        <p:spPr>
          <a:xfrm>
            <a:off x="6622354" y="3330533"/>
            <a:ext cx="2121408" cy="2121408"/>
          </a:xfrm>
          <a:prstGeom prst="ellipse">
            <a:avLst/>
          </a:prstGeom>
          <a:solidFill>
            <a:srgbClr val="E1BC00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 txBox="1">
            <a:spLocks/>
          </p:cNvSpPr>
          <p:nvPr/>
        </p:nvSpPr>
        <p:spPr>
          <a:xfrm>
            <a:off x="10970701" y="1425618"/>
            <a:ext cx="371815" cy="1033272"/>
          </a:xfrm>
          <a:prstGeom prst="rect">
            <a:avLst/>
          </a:prstGeom>
          <a:solidFill>
            <a:srgbClr val="00B52A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CB2D080-C33E-7ABA-4BFC-D6F8F922FF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70" y="5595731"/>
            <a:ext cx="2364076" cy="129095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 txBox="1">
            <a:spLocks/>
          </p:cNvSpPr>
          <p:nvPr/>
        </p:nvSpPr>
        <p:spPr>
          <a:xfrm>
            <a:off x="11799637" y="-1"/>
            <a:ext cx="415578" cy="688668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84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rgbClr val="0099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7F8D88-DE22-2DE5-BF64-9FC10B8D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335" y="60148"/>
            <a:ext cx="7817476" cy="904126"/>
          </a:xfrm>
        </p:spPr>
        <p:txBody>
          <a:bodyPr/>
          <a:lstStyle/>
          <a:p>
            <a:r>
              <a:rPr lang="en-US" sz="4400" dirty="0"/>
              <a:t>OUR leadership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CBBE5F-9A1C-95FF-B955-8D818F3A20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4" y="66541"/>
            <a:ext cx="2364076" cy="1290952"/>
          </a:xfrm>
          <a:prstGeom prst="rect">
            <a:avLst/>
          </a:prstGeom>
        </p:spPr>
      </p:pic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 txBox="1">
            <a:spLocks/>
          </p:cNvSpPr>
          <p:nvPr/>
        </p:nvSpPr>
        <p:spPr>
          <a:xfrm>
            <a:off x="11799637" y="-1"/>
            <a:ext cx="415578" cy="688668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13" name="Flowchart: Data 12"/>
          <p:cNvSpPr/>
          <p:nvPr/>
        </p:nvSpPr>
        <p:spPr>
          <a:xfrm>
            <a:off x="388938" y="6291069"/>
            <a:ext cx="4530903" cy="506811"/>
          </a:xfrm>
          <a:prstGeom prst="flowChartInputOutput">
            <a:avLst/>
          </a:prstGeom>
          <a:solidFill>
            <a:srgbClr val="00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68B67-6970-1423-87F8-25A8CA64C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941" y="904126"/>
            <a:ext cx="7247412" cy="58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rgbClr val="0099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EA49A-DC7C-9C4F-2F9A-564E195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1" y="78335"/>
            <a:ext cx="11269101" cy="1196673"/>
          </a:xfrm>
        </p:spPr>
        <p:txBody>
          <a:bodyPr anchor="t"/>
          <a:lstStyle/>
          <a:p>
            <a:r>
              <a:rPr lang="en-US" sz="3600" dirty="0"/>
              <a:t>OUR COMMITMENT TO NEW FORUM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716CAA9-374B-601A-A4B6-6F92CD18223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91673" y="1469571"/>
            <a:ext cx="9929612" cy="3643342"/>
          </a:xfrm>
          <a:custGeom>
            <a:avLst/>
            <a:gdLst>
              <a:gd name="connsiteX0" fmla="*/ 0 w 9929612"/>
              <a:gd name="connsiteY0" fmla="*/ 0 h 3643342"/>
              <a:gd name="connsiteX1" fmla="*/ 761270 w 9929612"/>
              <a:gd name="connsiteY1" fmla="*/ 0 h 3643342"/>
              <a:gd name="connsiteX2" fmla="*/ 1224652 w 9929612"/>
              <a:gd name="connsiteY2" fmla="*/ 0 h 3643342"/>
              <a:gd name="connsiteX3" fmla="*/ 1886626 w 9929612"/>
              <a:gd name="connsiteY3" fmla="*/ 0 h 3643342"/>
              <a:gd name="connsiteX4" fmla="*/ 2548600 w 9929612"/>
              <a:gd name="connsiteY4" fmla="*/ 0 h 3643342"/>
              <a:gd name="connsiteX5" fmla="*/ 3111278 w 9929612"/>
              <a:gd name="connsiteY5" fmla="*/ 0 h 3643342"/>
              <a:gd name="connsiteX6" fmla="*/ 3475364 w 9929612"/>
              <a:gd name="connsiteY6" fmla="*/ 0 h 3643342"/>
              <a:gd name="connsiteX7" fmla="*/ 4335931 w 9929612"/>
              <a:gd name="connsiteY7" fmla="*/ 0 h 3643342"/>
              <a:gd name="connsiteX8" fmla="*/ 4898609 w 9929612"/>
              <a:gd name="connsiteY8" fmla="*/ 0 h 3643342"/>
              <a:gd name="connsiteX9" fmla="*/ 5461287 w 9929612"/>
              <a:gd name="connsiteY9" fmla="*/ 0 h 3643342"/>
              <a:gd name="connsiteX10" fmla="*/ 6321853 w 9929612"/>
              <a:gd name="connsiteY10" fmla="*/ 0 h 3643342"/>
              <a:gd name="connsiteX11" fmla="*/ 6785235 w 9929612"/>
              <a:gd name="connsiteY11" fmla="*/ 0 h 3643342"/>
              <a:gd name="connsiteX12" fmla="*/ 7149321 w 9929612"/>
              <a:gd name="connsiteY12" fmla="*/ 0 h 3643342"/>
              <a:gd name="connsiteX13" fmla="*/ 7612703 w 9929612"/>
              <a:gd name="connsiteY13" fmla="*/ 0 h 3643342"/>
              <a:gd name="connsiteX14" fmla="*/ 8076084 w 9929612"/>
              <a:gd name="connsiteY14" fmla="*/ 0 h 3643342"/>
              <a:gd name="connsiteX15" fmla="*/ 8738059 w 9929612"/>
              <a:gd name="connsiteY15" fmla="*/ 0 h 3643342"/>
              <a:gd name="connsiteX16" fmla="*/ 9929612 w 9929612"/>
              <a:gd name="connsiteY16" fmla="*/ 0 h 3643342"/>
              <a:gd name="connsiteX17" fmla="*/ 9929612 w 9929612"/>
              <a:gd name="connsiteY17" fmla="*/ 534357 h 3643342"/>
              <a:gd name="connsiteX18" fmla="*/ 9929612 w 9929612"/>
              <a:gd name="connsiteY18" fmla="*/ 1105147 h 3643342"/>
              <a:gd name="connsiteX19" fmla="*/ 9929612 w 9929612"/>
              <a:gd name="connsiteY19" fmla="*/ 1785238 h 3643342"/>
              <a:gd name="connsiteX20" fmla="*/ 9929612 w 9929612"/>
              <a:gd name="connsiteY20" fmla="*/ 2392461 h 3643342"/>
              <a:gd name="connsiteX21" fmla="*/ 9929612 w 9929612"/>
              <a:gd name="connsiteY21" fmla="*/ 2890385 h 3643342"/>
              <a:gd name="connsiteX22" fmla="*/ 9929612 w 9929612"/>
              <a:gd name="connsiteY22" fmla="*/ 3643342 h 3643342"/>
              <a:gd name="connsiteX23" fmla="*/ 9267638 w 9929612"/>
              <a:gd name="connsiteY23" fmla="*/ 3643342 h 3643342"/>
              <a:gd name="connsiteX24" fmla="*/ 8506368 w 9929612"/>
              <a:gd name="connsiteY24" fmla="*/ 3643342 h 3643342"/>
              <a:gd name="connsiteX25" fmla="*/ 7943690 w 9929612"/>
              <a:gd name="connsiteY25" fmla="*/ 3643342 h 3643342"/>
              <a:gd name="connsiteX26" fmla="*/ 7083123 w 9929612"/>
              <a:gd name="connsiteY26" fmla="*/ 3643342 h 3643342"/>
              <a:gd name="connsiteX27" fmla="*/ 6321853 w 9929612"/>
              <a:gd name="connsiteY27" fmla="*/ 3643342 h 3643342"/>
              <a:gd name="connsiteX28" fmla="*/ 5461287 w 9929612"/>
              <a:gd name="connsiteY28" fmla="*/ 3643342 h 3643342"/>
              <a:gd name="connsiteX29" fmla="*/ 4700016 w 9929612"/>
              <a:gd name="connsiteY29" fmla="*/ 3643342 h 3643342"/>
              <a:gd name="connsiteX30" fmla="*/ 4137338 w 9929612"/>
              <a:gd name="connsiteY30" fmla="*/ 3643342 h 3643342"/>
              <a:gd name="connsiteX31" fmla="*/ 3673956 w 9929612"/>
              <a:gd name="connsiteY31" fmla="*/ 3643342 h 3643342"/>
              <a:gd name="connsiteX32" fmla="*/ 2813390 w 9929612"/>
              <a:gd name="connsiteY32" fmla="*/ 3643342 h 3643342"/>
              <a:gd name="connsiteX33" fmla="*/ 2250712 w 9929612"/>
              <a:gd name="connsiteY33" fmla="*/ 3643342 h 3643342"/>
              <a:gd name="connsiteX34" fmla="*/ 1489442 w 9929612"/>
              <a:gd name="connsiteY34" fmla="*/ 3643342 h 3643342"/>
              <a:gd name="connsiteX35" fmla="*/ 1026060 w 9929612"/>
              <a:gd name="connsiteY35" fmla="*/ 3643342 h 3643342"/>
              <a:gd name="connsiteX36" fmla="*/ 562678 w 9929612"/>
              <a:gd name="connsiteY36" fmla="*/ 3643342 h 3643342"/>
              <a:gd name="connsiteX37" fmla="*/ 0 w 9929612"/>
              <a:gd name="connsiteY37" fmla="*/ 3643342 h 3643342"/>
              <a:gd name="connsiteX38" fmla="*/ 0 w 9929612"/>
              <a:gd name="connsiteY38" fmla="*/ 2999685 h 3643342"/>
              <a:gd name="connsiteX39" fmla="*/ 0 w 9929612"/>
              <a:gd name="connsiteY39" fmla="*/ 2392461 h 3643342"/>
              <a:gd name="connsiteX40" fmla="*/ 0 w 9929612"/>
              <a:gd name="connsiteY40" fmla="*/ 1858104 h 3643342"/>
              <a:gd name="connsiteX41" fmla="*/ 0 w 9929612"/>
              <a:gd name="connsiteY41" fmla="*/ 1178014 h 3643342"/>
              <a:gd name="connsiteX42" fmla="*/ 0 w 9929612"/>
              <a:gd name="connsiteY42" fmla="*/ 570790 h 3643342"/>
              <a:gd name="connsiteX43" fmla="*/ 0 w 9929612"/>
              <a:gd name="connsiteY43" fmla="*/ 0 h 364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929612" h="3643342" fill="none" extrusionOk="0">
                <a:moveTo>
                  <a:pt x="0" y="0"/>
                </a:moveTo>
                <a:cubicBezTo>
                  <a:pt x="276230" y="-8023"/>
                  <a:pt x="515192" y="13476"/>
                  <a:pt x="761270" y="0"/>
                </a:cubicBezTo>
                <a:cubicBezTo>
                  <a:pt x="1007348" y="-13476"/>
                  <a:pt x="1032229" y="19804"/>
                  <a:pt x="1224652" y="0"/>
                </a:cubicBezTo>
                <a:cubicBezTo>
                  <a:pt x="1417075" y="-19804"/>
                  <a:pt x="1659143" y="29088"/>
                  <a:pt x="1886626" y="0"/>
                </a:cubicBezTo>
                <a:cubicBezTo>
                  <a:pt x="2114109" y="-29088"/>
                  <a:pt x="2293053" y="25157"/>
                  <a:pt x="2548600" y="0"/>
                </a:cubicBezTo>
                <a:cubicBezTo>
                  <a:pt x="2804147" y="-25157"/>
                  <a:pt x="2983601" y="-25874"/>
                  <a:pt x="3111278" y="0"/>
                </a:cubicBezTo>
                <a:cubicBezTo>
                  <a:pt x="3238955" y="25874"/>
                  <a:pt x="3396633" y="6688"/>
                  <a:pt x="3475364" y="0"/>
                </a:cubicBezTo>
                <a:cubicBezTo>
                  <a:pt x="3554095" y="-6688"/>
                  <a:pt x="4098553" y="39045"/>
                  <a:pt x="4335931" y="0"/>
                </a:cubicBezTo>
                <a:cubicBezTo>
                  <a:pt x="4573309" y="-39045"/>
                  <a:pt x="4763364" y="26093"/>
                  <a:pt x="4898609" y="0"/>
                </a:cubicBezTo>
                <a:cubicBezTo>
                  <a:pt x="5033854" y="-26093"/>
                  <a:pt x="5270401" y="-27501"/>
                  <a:pt x="5461287" y="0"/>
                </a:cubicBezTo>
                <a:cubicBezTo>
                  <a:pt x="5652173" y="27501"/>
                  <a:pt x="6031381" y="-1454"/>
                  <a:pt x="6321853" y="0"/>
                </a:cubicBezTo>
                <a:cubicBezTo>
                  <a:pt x="6612325" y="1454"/>
                  <a:pt x="6600776" y="-12988"/>
                  <a:pt x="6785235" y="0"/>
                </a:cubicBezTo>
                <a:cubicBezTo>
                  <a:pt x="6969694" y="12988"/>
                  <a:pt x="7059045" y="6063"/>
                  <a:pt x="7149321" y="0"/>
                </a:cubicBezTo>
                <a:cubicBezTo>
                  <a:pt x="7239597" y="-6063"/>
                  <a:pt x="7414363" y="-19445"/>
                  <a:pt x="7612703" y="0"/>
                </a:cubicBezTo>
                <a:cubicBezTo>
                  <a:pt x="7811043" y="19445"/>
                  <a:pt x="7871105" y="412"/>
                  <a:pt x="8076084" y="0"/>
                </a:cubicBezTo>
                <a:cubicBezTo>
                  <a:pt x="8281063" y="-412"/>
                  <a:pt x="8580247" y="-31568"/>
                  <a:pt x="8738059" y="0"/>
                </a:cubicBezTo>
                <a:cubicBezTo>
                  <a:pt x="8895871" y="31568"/>
                  <a:pt x="9431676" y="-56382"/>
                  <a:pt x="9929612" y="0"/>
                </a:cubicBezTo>
                <a:cubicBezTo>
                  <a:pt x="9949419" y="251960"/>
                  <a:pt x="9911510" y="365103"/>
                  <a:pt x="9929612" y="534357"/>
                </a:cubicBezTo>
                <a:cubicBezTo>
                  <a:pt x="9947714" y="703611"/>
                  <a:pt x="9927512" y="931886"/>
                  <a:pt x="9929612" y="1105147"/>
                </a:cubicBezTo>
                <a:cubicBezTo>
                  <a:pt x="9931713" y="1278408"/>
                  <a:pt x="9898558" y="1636152"/>
                  <a:pt x="9929612" y="1785238"/>
                </a:cubicBezTo>
                <a:cubicBezTo>
                  <a:pt x="9960666" y="1934324"/>
                  <a:pt x="9901704" y="2269907"/>
                  <a:pt x="9929612" y="2392461"/>
                </a:cubicBezTo>
                <a:cubicBezTo>
                  <a:pt x="9957520" y="2515015"/>
                  <a:pt x="9946998" y="2725254"/>
                  <a:pt x="9929612" y="2890385"/>
                </a:cubicBezTo>
                <a:cubicBezTo>
                  <a:pt x="9912226" y="3055516"/>
                  <a:pt x="9933866" y="3318644"/>
                  <a:pt x="9929612" y="3643342"/>
                </a:cubicBezTo>
                <a:cubicBezTo>
                  <a:pt x="9726402" y="3623674"/>
                  <a:pt x="9508871" y="3662016"/>
                  <a:pt x="9267638" y="3643342"/>
                </a:cubicBezTo>
                <a:cubicBezTo>
                  <a:pt x="9026405" y="3624668"/>
                  <a:pt x="8783070" y="3607945"/>
                  <a:pt x="8506368" y="3643342"/>
                </a:cubicBezTo>
                <a:cubicBezTo>
                  <a:pt x="8229666" y="3678740"/>
                  <a:pt x="8133797" y="3615367"/>
                  <a:pt x="7943690" y="3643342"/>
                </a:cubicBezTo>
                <a:cubicBezTo>
                  <a:pt x="7753583" y="3671317"/>
                  <a:pt x="7354048" y="3667317"/>
                  <a:pt x="7083123" y="3643342"/>
                </a:cubicBezTo>
                <a:cubicBezTo>
                  <a:pt x="6812198" y="3619367"/>
                  <a:pt x="6572507" y="3642351"/>
                  <a:pt x="6321853" y="3643342"/>
                </a:cubicBezTo>
                <a:cubicBezTo>
                  <a:pt x="6071199" y="3644334"/>
                  <a:pt x="5786560" y="3683091"/>
                  <a:pt x="5461287" y="3643342"/>
                </a:cubicBezTo>
                <a:cubicBezTo>
                  <a:pt x="5136014" y="3603593"/>
                  <a:pt x="4946969" y="3621365"/>
                  <a:pt x="4700016" y="3643342"/>
                </a:cubicBezTo>
                <a:cubicBezTo>
                  <a:pt x="4453063" y="3665319"/>
                  <a:pt x="4389311" y="3616595"/>
                  <a:pt x="4137338" y="3643342"/>
                </a:cubicBezTo>
                <a:cubicBezTo>
                  <a:pt x="3885365" y="3670089"/>
                  <a:pt x="3904000" y="3652543"/>
                  <a:pt x="3673956" y="3643342"/>
                </a:cubicBezTo>
                <a:cubicBezTo>
                  <a:pt x="3443912" y="3634141"/>
                  <a:pt x="3211053" y="3654129"/>
                  <a:pt x="2813390" y="3643342"/>
                </a:cubicBezTo>
                <a:cubicBezTo>
                  <a:pt x="2415727" y="3632555"/>
                  <a:pt x="2389132" y="3626949"/>
                  <a:pt x="2250712" y="3643342"/>
                </a:cubicBezTo>
                <a:cubicBezTo>
                  <a:pt x="2112292" y="3659735"/>
                  <a:pt x="1795311" y="3678525"/>
                  <a:pt x="1489442" y="3643342"/>
                </a:cubicBezTo>
                <a:cubicBezTo>
                  <a:pt x="1183573" y="3608160"/>
                  <a:pt x="1160149" y="3656272"/>
                  <a:pt x="1026060" y="3643342"/>
                </a:cubicBezTo>
                <a:cubicBezTo>
                  <a:pt x="891971" y="3630412"/>
                  <a:pt x="687053" y="3655945"/>
                  <a:pt x="562678" y="3643342"/>
                </a:cubicBezTo>
                <a:cubicBezTo>
                  <a:pt x="438303" y="3630739"/>
                  <a:pt x="232071" y="3651123"/>
                  <a:pt x="0" y="3643342"/>
                </a:cubicBezTo>
                <a:cubicBezTo>
                  <a:pt x="-24891" y="3491042"/>
                  <a:pt x="-9476" y="3277374"/>
                  <a:pt x="0" y="2999685"/>
                </a:cubicBezTo>
                <a:cubicBezTo>
                  <a:pt x="9476" y="2721996"/>
                  <a:pt x="-5841" y="2694556"/>
                  <a:pt x="0" y="2392461"/>
                </a:cubicBezTo>
                <a:cubicBezTo>
                  <a:pt x="5841" y="2090366"/>
                  <a:pt x="-7931" y="1979474"/>
                  <a:pt x="0" y="1858104"/>
                </a:cubicBezTo>
                <a:cubicBezTo>
                  <a:pt x="7931" y="1736734"/>
                  <a:pt x="3861" y="1330307"/>
                  <a:pt x="0" y="1178014"/>
                </a:cubicBezTo>
                <a:cubicBezTo>
                  <a:pt x="-3861" y="1025721"/>
                  <a:pt x="-8427" y="715083"/>
                  <a:pt x="0" y="570790"/>
                </a:cubicBezTo>
                <a:cubicBezTo>
                  <a:pt x="8427" y="426497"/>
                  <a:pt x="10710" y="239063"/>
                  <a:pt x="0" y="0"/>
                </a:cubicBezTo>
                <a:close/>
              </a:path>
              <a:path w="9929612" h="3643342" stroke="0" extrusionOk="0">
                <a:moveTo>
                  <a:pt x="0" y="0"/>
                </a:moveTo>
                <a:cubicBezTo>
                  <a:pt x="219842" y="-17944"/>
                  <a:pt x="456808" y="-23718"/>
                  <a:pt x="761270" y="0"/>
                </a:cubicBezTo>
                <a:cubicBezTo>
                  <a:pt x="1065732" y="23718"/>
                  <a:pt x="1080836" y="-8914"/>
                  <a:pt x="1224652" y="0"/>
                </a:cubicBezTo>
                <a:cubicBezTo>
                  <a:pt x="1368468" y="8914"/>
                  <a:pt x="1526189" y="-1962"/>
                  <a:pt x="1688034" y="0"/>
                </a:cubicBezTo>
                <a:cubicBezTo>
                  <a:pt x="1849879" y="1962"/>
                  <a:pt x="2114676" y="-8622"/>
                  <a:pt x="2449304" y="0"/>
                </a:cubicBezTo>
                <a:cubicBezTo>
                  <a:pt x="2783932" y="8622"/>
                  <a:pt x="2648309" y="4145"/>
                  <a:pt x="2813390" y="0"/>
                </a:cubicBezTo>
                <a:cubicBezTo>
                  <a:pt x="2978471" y="-4145"/>
                  <a:pt x="3092755" y="-16712"/>
                  <a:pt x="3177476" y="0"/>
                </a:cubicBezTo>
                <a:cubicBezTo>
                  <a:pt x="3262197" y="16712"/>
                  <a:pt x="3643772" y="24939"/>
                  <a:pt x="4038042" y="0"/>
                </a:cubicBezTo>
                <a:cubicBezTo>
                  <a:pt x="4432312" y="-24939"/>
                  <a:pt x="4293670" y="-7702"/>
                  <a:pt x="4501424" y="0"/>
                </a:cubicBezTo>
                <a:cubicBezTo>
                  <a:pt x="4709178" y="7702"/>
                  <a:pt x="4853806" y="3595"/>
                  <a:pt x="4964806" y="0"/>
                </a:cubicBezTo>
                <a:cubicBezTo>
                  <a:pt x="5075806" y="-3595"/>
                  <a:pt x="5487377" y="25739"/>
                  <a:pt x="5626780" y="0"/>
                </a:cubicBezTo>
                <a:cubicBezTo>
                  <a:pt x="5766183" y="-25739"/>
                  <a:pt x="6062394" y="36015"/>
                  <a:pt x="6487347" y="0"/>
                </a:cubicBezTo>
                <a:cubicBezTo>
                  <a:pt x="6912300" y="-36015"/>
                  <a:pt x="6909234" y="1571"/>
                  <a:pt x="7149321" y="0"/>
                </a:cubicBezTo>
                <a:cubicBezTo>
                  <a:pt x="7389408" y="-1571"/>
                  <a:pt x="7543777" y="-23497"/>
                  <a:pt x="7711999" y="0"/>
                </a:cubicBezTo>
                <a:cubicBezTo>
                  <a:pt x="7880221" y="23497"/>
                  <a:pt x="8361448" y="-13909"/>
                  <a:pt x="8572565" y="0"/>
                </a:cubicBezTo>
                <a:cubicBezTo>
                  <a:pt x="8783682" y="13909"/>
                  <a:pt x="8845705" y="-13913"/>
                  <a:pt x="8936651" y="0"/>
                </a:cubicBezTo>
                <a:cubicBezTo>
                  <a:pt x="9027597" y="13913"/>
                  <a:pt x="9443668" y="29729"/>
                  <a:pt x="9929612" y="0"/>
                </a:cubicBezTo>
                <a:cubicBezTo>
                  <a:pt x="9926045" y="166148"/>
                  <a:pt x="9916247" y="483205"/>
                  <a:pt x="9929612" y="643657"/>
                </a:cubicBezTo>
                <a:cubicBezTo>
                  <a:pt x="9942977" y="804109"/>
                  <a:pt x="9937402" y="958068"/>
                  <a:pt x="9929612" y="1178014"/>
                </a:cubicBezTo>
                <a:cubicBezTo>
                  <a:pt x="9921822" y="1397960"/>
                  <a:pt x="9956125" y="1591947"/>
                  <a:pt x="9929612" y="1821671"/>
                </a:cubicBezTo>
                <a:cubicBezTo>
                  <a:pt x="9903099" y="2051395"/>
                  <a:pt x="9910491" y="2190219"/>
                  <a:pt x="9929612" y="2428895"/>
                </a:cubicBezTo>
                <a:cubicBezTo>
                  <a:pt x="9948733" y="2667571"/>
                  <a:pt x="9913497" y="2769686"/>
                  <a:pt x="9929612" y="2926818"/>
                </a:cubicBezTo>
                <a:cubicBezTo>
                  <a:pt x="9945727" y="3083950"/>
                  <a:pt x="9897229" y="3359000"/>
                  <a:pt x="9929612" y="3643342"/>
                </a:cubicBezTo>
                <a:cubicBezTo>
                  <a:pt x="9678192" y="3610476"/>
                  <a:pt x="9471627" y="3617328"/>
                  <a:pt x="9168342" y="3643342"/>
                </a:cubicBezTo>
                <a:cubicBezTo>
                  <a:pt x="8865057" y="3669357"/>
                  <a:pt x="8737008" y="3671922"/>
                  <a:pt x="8506368" y="3643342"/>
                </a:cubicBezTo>
                <a:cubicBezTo>
                  <a:pt x="8275728" y="3614762"/>
                  <a:pt x="8127828" y="3624968"/>
                  <a:pt x="7943690" y="3643342"/>
                </a:cubicBezTo>
                <a:cubicBezTo>
                  <a:pt x="7759552" y="3661716"/>
                  <a:pt x="7508772" y="3647526"/>
                  <a:pt x="7182419" y="3643342"/>
                </a:cubicBezTo>
                <a:cubicBezTo>
                  <a:pt x="6856066" y="3639158"/>
                  <a:pt x="6687214" y="3639975"/>
                  <a:pt x="6520445" y="3643342"/>
                </a:cubicBezTo>
                <a:cubicBezTo>
                  <a:pt x="6353676" y="3646709"/>
                  <a:pt x="6170930" y="3646361"/>
                  <a:pt x="5957767" y="3643342"/>
                </a:cubicBezTo>
                <a:cubicBezTo>
                  <a:pt x="5744604" y="3640323"/>
                  <a:pt x="5559261" y="3616646"/>
                  <a:pt x="5395089" y="3643342"/>
                </a:cubicBezTo>
                <a:cubicBezTo>
                  <a:pt x="5230917" y="3670038"/>
                  <a:pt x="5108635" y="3653314"/>
                  <a:pt x="5031003" y="3643342"/>
                </a:cubicBezTo>
                <a:cubicBezTo>
                  <a:pt x="4953371" y="3633370"/>
                  <a:pt x="4362178" y="3662109"/>
                  <a:pt x="4170437" y="3643342"/>
                </a:cubicBezTo>
                <a:cubicBezTo>
                  <a:pt x="3978696" y="3624575"/>
                  <a:pt x="3774902" y="3633482"/>
                  <a:pt x="3409167" y="3643342"/>
                </a:cubicBezTo>
                <a:cubicBezTo>
                  <a:pt x="3043432" y="3653203"/>
                  <a:pt x="3138652" y="3643963"/>
                  <a:pt x="2945785" y="3643342"/>
                </a:cubicBezTo>
                <a:cubicBezTo>
                  <a:pt x="2752918" y="3642721"/>
                  <a:pt x="2673579" y="3620606"/>
                  <a:pt x="2482403" y="3643342"/>
                </a:cubicBezTo>
                <a:cubicBezTo>
                  <a:pt x="2291227" y="3666078"/>
                  <a:pt x="2144247" y="3652378"/>
                  <a:pt x="1919725" y="3643342"/>
                </a:cubicBezTo>
                <a:cubicBezTo>
                  <a:pt x="1695203" y="3634306"/>
                  <a:pt x="1277259" y="3653607"/>
                  <a:pt x="1059159" y="3643342"/>
                </a:cubicBezTo>
                <a:cubicBezTo>
                  <a:pt x="841059" y="3633077"/>
                  <a:pt x="483764" y="3673820"/>
                  <a:pt x="0" y="3643342"/>
                </a:cubicBezTo>
                <a:cubicBezTo>
                  <a:pt x="-11187" y="3408322"/>
                  <a:pt x="-23931" y="3277876"/>
                  <a:pt x="0" y="2999685"/>
                </a:cubicBezTo>
                <a:cubicBezTo>
                  <a:pt x="23931" y="2721494"/>
                  <a:pt x="20567" y="2621480"/>
                  <a:pt x="0" y="2356028"/>
                </a:cubicBezTo>
                <a:cubicBezTo>
                  <a:pt x="-20567" y="2090576"/>
                  <a:pt x="-21494" y="2066935"/>
                  <a:pt x="0" y="1858104"/>
                </a:cubicBezTo>
                <a:cubicBezTo>
                  <a:pt x="21494" y="1649273"/>
                  <a:pt x="-22114" y="1524231"/>
                  <a:pt x="0" y="1287314"/>
                </a:cubicBezTo>
                <a:cubicBezTo>
                  <a:pt x="22114" y="1050397"/>
                  <a:pt x="19770" y="1012624"/>
                  <a:pt x="0" y="789391"/>
                </a:cubicBezTo>
                <a:cubicBezTo>
                  <a:pt x="-19770" y="566158"/>
                  <a:pt x="32743" y="19246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718786572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 lnSpcReduction="10000"/>
          </a:bodyPr>
          <a:lstStyle/>
          <a:p>
            <a:pPr marL="1143000" lvl="1" indent="-1143000">
              <a:buFont typeface="Wingdings" panose="05000000000000000000" pitchFamily="2" charset="2"/>
              <a:buChar char="ü"/>
            </a:pPr>
            <a:r>
              <a:rPr lang="en-US" sz="3400" b="1" dirty="0"/>
              <a:t>Continued Technical and Mentorship support</a:t>
            </a:r>
          </a:p>
          <a:p>
            <a:pPr marL="1143000" lvl="1" indent="-1143000">
              <a:buFont typeface="Wingdings" panose="05000000000000000000" pitchFamily="2" charset="2"/>
              <a:buChar char="ü"/>
            </a:pPr>
            <a:r>
              <a:rPr lang="en-US" sz="3400" b="1" dirty="0"/>
              <a:t>Cross-forum </a:t>
            </a:r>
            <a:r>
              <a:rPr lang="en-US" sz="3400" b="1" dirty="0" err="1"/>
              <a:t>programmes</a:t>
            </a:r>
            <a:r>
              <a:rPr lang="en-US" sz="3400" b="1" dirty="0"/>
              <a:t> /joint events</a:t>
            </a:r>
          </a:p>
          <a:p>
            <a:pPr marL="1143000" lvl="1" indent="-1143000">
              <a:buFont typeface="Wingdings" panose="05000000000000000000" pitchFamily="2" charset="2"/>
              <a:buChar char="ü"/>
            </a:pPr>
            <a:r>
              <a:rPr lang="en-US" sz="3400" b="1" dirty="0"/>
              <a:t>Share business opportunities </a:t>
            </a:r>
          </a:p>
          <a:p>
            <a:pPr marL="1143000" lvl="1" indent="-1143000">
              <a:buFont typeface="Wingdings" panose="05000000000000000000" pitchFamily="2" charset="2"/>
              <a:buChar char="ü"/>
            </a:pPr>
            <a:r>
              <a:rPr lang="en-US" sz="3400" b="1" dirty="0"/>
              <a:t>Work together to align with visions of both Govts</a:t>
            </a:r>
          </a:p>
          <a:p>
            <a:pPr marL="1143000" lvl="1" indent="-1143000">
              <a:buFont typeface="Wingdings" panose="05000000000000000000" pitchFamily="2" charset="2"/>
              <a:buChar char="ü"/>
            </a:pPr>
            <a:endParaRPr lang="en-US" sz="3400" b="1" dirty="0"/>
          </a:p>
          <a:p>
            <a:pPr marL="1143000" lvl="1" indent="-1143000">
              <a:buFont typeface="Wingdings" panose="05000000000000000000" pitchFamily="2" charset="2"/>
              <a:buChar char="ü"/>
            </a:pPr>
            <a:endParaRPr lang="en-US" sz="4900" b="1" dirty="0"/>
          </a:p>
          <a:p>
            <a:pPr marL="1143000" lvl="1" indent="-1143000">
              <a:buFont typeface="Wingdings" panose="05000000000000000000" pitchFamily="2" charset="2"/>
              <a:buChar char="ü"/>
            </a:pPr>
            <a:endParaRPr lang="en-US" sz="4900" b="1" dirty="0"/>
          </a:p>
          <a:p>
            <a:pPr marL="1143000" lvl="1" indent="-1143000">
              <a:buFont typeface="Wingdings" panose="05000000000000000000" pitchFamily="2" charset="2"/>
              <a:buChar char="ü"/>
            </a:pPr>
            <a:endParaRPr lang="en-US" sz="8800" b="1" dirty="0"/>
          </a:p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4B6E0DA-DEBF-CAD7-638D-5FAC6A83C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661" y="5898382"/>
            <a:ext cx="2364076" cy="9883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 txBox="1">
            <a:spLocks/>
          </p:cNvSpPr>
          <p:nvPr/>
        </p:nvSpPr>
        <p:spPr>
          <a:xfrm>
            <a:off x="11799637" y="-1"/>
            <a:ext cx="415578" cy="688668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58FD860-9E44-C45F-12A7-C0C8B42292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723" r="8723"/>
          <a:stretch>
            <a:fillRect/>
          </a:stretch>
        </p:blipFill>
        <p:spPr>
          <a:xfrm>
            <a:off x="1" y="4937675"/>
            <a:ext cx="3878664" cy="1920326"/>
          </a:xfrm>
        </p:spPr>
      </p:pic>
    </p:spTree>
    <p:extLst>
      <p:ext uri="{BB962C8B-B14F-4D97-AF65-F5344CB8AC3E}">
        <p14:creationId xmlns:p14="http://schemas.microsoft.com/office/powerpoint/2010/main" val="1323760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rgbClr val="0099CC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0C969F-401C-14C1-332C-75A0372C2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56A0-3478-0263-7542-638946639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333" y="272898"/>
            <a:ext cx="8261885" cy="905519"/>
          </a:xfrm>
        </p:spPr>
        <p:txBody>
          <a:bodyPr anchor="t"/>
          <a:lstStyle/>
          <a:p>
            <a:r>
              <a:rPr lang="en-US" sz="4400" dirty="0"/>
              <a:t>OUR APPRECIATION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39639C4-4B7B-5715-91B0-86FABD97FB3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91673" y="1469571"/>
            <a:ext cx="10534919" cy="3797888"/>
          </a:xfrm>
          <a:custGeom>
            <a:avLst/>
            <a:gdLst>
              <a:gd name="connsiteX0" fmla="*/ 0 w 10534919"/>
              <a:gd name="connsiteY0" fmla="*/ 0 h 3797888"/>
              <a:gd name="connsiteX1" fmla="*/ 447734 w 10534919"/>
              <a:gd name="connsiteY1" fmla="*/ 0 h 3797888"/>
              <a:gd name="connsiteX2" fmla="*/ 1000817 w 10534919"/>
              <a:gd name="connsiteY2" fmla="*/ 0 h 3797888"/>
              <a:gd name="connsiteX3" fmla="*/ 1343202 w 10534919"/>
              <a:gd name="connsiteY3" fmla="*/ 0 h 3797888"/>
              <a:gd name="connsiteX4" fmla="*/ 2212333 w 10534919"/>
              <a:gd name="connsiteY4" fmla="*/ 0 h 3797888"/>
              <a:gd name="connsiteX5" fmla="*/ 2765416 w 10534919"/>
              <a:gd name="connsiteY5" fmla="*/ 0 h 3797888"/>
              <a:gd name="connsiteX6" fmla="*/ 3318499 w 10534919"/>
              <a:gd name="connsiteY6" fmla="*/ 0 h 3797888"/>
              <a:gd name="connsiteX7" fmla="*/ 4187630 w 10534919"/>
              <a:gd name="connsiteY7" fmla="*/ 0 h 3797888"/>
              <a:gd name="connsiteX8" fmla="*/ 4635364 w 10534919"/>
              <a:gd name="connsiteY8" fmla="*/ 0 h 3797888"/>
              <a:gd name="connsiteX9" fmla="*/ 4977749 w 10534919"/>
              <a:gd name="connsiteY9" fmla="*/ 0 h 3797888"/>
              <a:gd name="connsiteX10" fmla="*/ 5425483 w 10534919"/>
              <a:gd name="connsiteY10" fmla="*/ 0 h 3797888"/>
              <a:gd name="connsiteX11" fmla="*/ 5873217 w 10534919"/>
              <a:gd name="connsiteY11" fmla="*/ 0 h 3797888"/>
              <a:gd name="connsiteX12" fmla="*/ 6531650 w 10534919"/>
              <a:gd name="connsiteY12" fmla="*/ 0 h 3797888"/>
              <a:gd name="connsiteX13" fmla="*/ 7400781 w 10534919"/>
              <a:gd name="connsiteY13" fmla="*/ 0 h 3797888"/>
              <a:gd name="connsiteX14" fmla="*/ 7848515 w 10534919"/>
              <a:gd name="connsiteY14" fmla="*/ 0 h 3797888"/>
              <a:gd name="connsiteX15" fmla="*/ 8506947 w 10534919"/>
              <a:gd name="connsiteY15" fmla="*/ 0 h 3797888"/>
              <a:gd name="connsiteX16" fmla="*/ 9060030 w 10534919"/>
              <a:gd name="connsiteY16" fmla="*/ 0 h 3797888"/>
              <a:gd name="connsiteX17" fmla="*/ 9507764 w 10534919"/>
              <a:gd name="connsiteY17" fmla="*/ 0 h 3797888"/>
              <a:gd name="connsiteX18" fmla="*/ 10534919 w 10534919"/>
              <a:gd name="connsiteY18" fmla="*/ 0 h 3797888"/>
              <a:gd name="connsiteX19" fmla="*/ 10534919 w 10534919"/>
              <a:gd name="connsiteY19" fmla="*/ 708939 h 3797888"/>
              <a:gd name="connsiteX20" fmla="*/ 10534919 w 10534919"/>
              <a:gd name="connsiteY20" fmla="*/ 1341920 h 3797888"/>
              <a:gd name="connsiteX21" fmla="*/ 10534919 w 10534919"/>
              <a:gd name="connsiteY21" fmla="*/ 1860965 h 3797888"/>
              <a:gd name="connsiteX22" fmla="*/ 10534919 w 10534919"/>
              <a:gd name="connsiteY22" fmla="*/ 2493946 h 3797888"/>
              <a:gd name="connsiteX23" fmla="*/ 10534919 w 10534919"/>
              <a:gd name="connsiteY23" fmla="*/ 3202886 h 3797888"/>
              <a:gd name="connsiteX24" fmla="*/ 10534919 w 10534919"/>
              <a:gd name="connsiteY24" fmla="*/ 3797888 h 3797888"/>
              <a:gd name="connsiteX25" fmla="*/ 9876487 w 10534919"/>
              <a:gd name="connsiteY25" fmla="*/ 3797888 h 3797888"/>
              <a:gd name="connsiteX26" fmla="*/ 9112705 w 10534919"/>
              <a:gd name="connsiteY26" fmla="*/ 3797888 h 3797888"/>
              <a:gd name="connsiteX27" fmla="*/ 8559622 w 10534919"/>
              <a:gd name="connsiteY27" fmla="*/ 3797888 h 3797888"/>
              <a:gd name="connsiteX28" fmla="*/ 8111888 w 10534919"/>
              <a:gd name="connsiteY28" fmla="*/ 3797888 h 3797888"/>
              <a:gd name="connsiteX29" fmla="*/ 7242757 w 10534919"/>
              <a:gd name="connsiteY29" fmla="*/ 3797888 h 3797888"/>
              <a:gd name="connsiteX30" fmla="*/ 6689674 w 10534919"/>
              <a:gd name="connsiteY30" fmla="*/ 3797888 h 3797888"/>
              <a:gd name="connsiteX31" fmla="*/ 5925892 w 10534919"/>
              <a:gd name="connsiteY31" fmla="*/ 3797888 h 3797888"/>
              <a:gd name="connsiteX32" fmla="*/ 5478158 w 10534919"/>
              <a:gd name="connsiteY32" fmla="*/ 3797888 h 3797888"/>
              <a:gd name="connsiteX33" fmla="*/ 5030424 w 10534919"/>
              <a:gd name="connsiteY33" fmla="*/ 3797888 h 3797888"/>
              <a:gd name="connsiteX34" fmla="*/ 4688039 w 10534919"/>
              <a:gd name="connsiteY34" fmla="*/ 3797888 h 3797888"/>
              <a:gd name="connsiteX35" fmla="*/ 3924257 w 10534919"/>
              <a:gd name="connsiteY35" fmla="*/ 3797888 h 3797888"/>
              <a:gd name="connsiteX36" fmla="*/ 3160476 w 10534919"/>
              <a:gd name="connsiteY36" fmla="*/ 3797888 h 3797888"/>
              <a:gd name="connsiteX37" fmla="*/ 2818091 w 10534919"/>
              <a:gd name="connsiteY37" fmla="*/ 3797888 h 3797888"/>
              <a:gd name="connsiteX38" fmla="*/ 2265008 w 10534919"/>
              <a:gd name="connsiteY38" fmla="*/ 3797888 h 3797888"/>
              <a:gd name="connsiteX39" fmla="*/ 1711924 w 10534919"/>
              <a:gd name="connsiteY39" fmla="*/ 3797888 h 3797888"/>
              <a:gd name="connsiteX40" fmla="*/ 1369539 w 10534919"/>
              <a:gd name="connsiteY40" fmla="*/ 3797888 h 3797888"/>
              <a:gd name="connsiteX41" fmla="*/ 816456 w 10534919"/>
              <a:gd name="connsiteY41" fmla="*/ 3797888 h 3797888"/>
              <a:gd name="connsiteX42" fmla="*/ 0 w 10534919"/>
              <a:gd name="connsiteY42" fmla="*/ 3797888 h 3797888"/>
              <a:gd name="connsiteX43" fmla="*/ 0 w 10534919"/>
              <a:gd name="connsiteY43" fmla="*/ 3240864 h 3797888"/>
              <a:gd name="connsiteX44" fmla="*/ 0 w 10534919"/>
              <a:gd name="connsiteY44" fmla="*/ 2531925 h 3797888"/>
              <a:gd name="connsiteX45" fmla="*/ 0 w 10534919"/>
              <a:gd name="connsiteY45" fmla="*/ 1936923 h 3797888"/>
              <a:gd name="connsiteX46" fmla="*/ 0 w 10534919"/>
              <a:gd name="connsiteY46" fmla="*/ 1303942 h 3797888"/>
              <a:gd name="connsiteX47" fmla="*/ 0 w 10534919"/>
              <a:gd name="connsiteY47" fmla="*/ 595002 h 3797888"/>
              <a:gd name="connsiteX48" fmla="*/ 0 w 10534919"/>
              <a:gd name="connsiteY48" fmla="*/ 0 h 37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34919" h="3797888" fill="none" extrusionOk="0">
                <a:moveTo>
                  <a:pt x="0" y="0"/>
                </a:moveTo>
                <a:cubicBezTo>
                  <a:pt x="174320" y="-18974"/>
                  <a:pt x="324038" y="-13906"/>
                  <a:pt x="447734" y="0"/>
                </a:cubicBezTo>
                <a:cubicBezTo>
                  <a:pt x="571430" y="13906"/>
                  <a:pt x="760678" y="-22095"/>
                  <a:pt x="1000817" y="0"/>
                </a:cubicBezTo>
                <a:cubicBezTo>
                  <a:pt x="1240956" y="22095"/>
                  <a:pt x="1176235" y="-15476"/>
                  <a:pt x="1343202" y="0"/>
                </a:cubicBezTo>
                <a:cubicBezTo>
                  <a:pt x="1510169" y="15476"/>
                  <a:pt x="1986692" y="39449"/>
                  <a:pt x="2212333" y="0"/>
                </a:cubicBezTo>
                <a:cubicBezTo>
                  <a:pt x="2437974" y="-39449"/>
                  <a:pt x="2588330" y="-17070"/>
                  <a:pt x="2765416" y="0"/>
                </a:cubicBezTo>
                <a:cubicBezTo>
                  <a:pt x="2942502" y="17070"/>
                  <a:pt x="3044099" y="20630"/>
                  <a:pt x="3318499" y="0"/>
                </a:cubicBezTo>
                <a:cubicBezTo>
                  <a:pt x="3592899" y="-20630"/>
                  <a:pt x="3755959" y="-40989"/>
                  <a:pt x="4187630" y="0"/>
                </a:cubicBezTo>
                <a:cubicBezTo>
                  <a:pt x="4619301" y="40989"/>
                  <a:pt x="4543218" y="-1248"/>
                  <a:pt x="4635364" y="0"/>
                </a:cubicBezTo>
                <a:cubicBezTo>
                  <a:pt x="4727510" y="1248"/>
                  <a:pt x="4840438" y="8100"/>
                  <a:pt x="4977749" y="0"/>
                </a:cubicBezTo>
                <a:cubicBezTo>
                  <a:pt x="5115060" y="-8100"/>
                  <a:pt x="5291976" y="11426"/>
                  <a:pt x="5425483" y="0"/>
                </a:cubicBezTo>
                <a:cubicBezTo>
                  <a:pt x="5558990" y="-11426"/>
                  <a:pt x="5768550" y="-1626"/>
                  <a:pt x="5873217" y="0"/>
                </a:cubicBezTo>
                <a:cubicBezTo>
                  <a:pt x="5977884" y="1626"/>
                  <a:pt x="6362439" y="-4770"/>
                  <a:pt x="6531650" y="0"/>
                </a:cubicBezTo>
                <a:cubicBezTo>
                  <a:pt x="6700861" y="4770"/>
                  <a:pt x="7219104" y="-42717"/>
                  <a:pt x="7400781" y="0"/>
                </a:cubicBezTo>
                <a:cubicBezTo>
                  <a:pt x="7582458" y="42717"/>
                  <a:pt x="7728633" y="5381"/>
                  <a:pt x="7848515" y="0"/>
                </a:cubicBezTo>
                <a:cubicBezTo>
                  <a:pt x="7968397" y="-5381"/>
                  <a:pt x="8315819" y="-2078"/>
                  <a:pt x="8506947" y="0"/>
                </a:cubicBezTo>
                <a:cubicBezTo>
                  <a:pt x="8698075" y="2078"/>
                  <a:pt x="8946459" y="-26804"/>
                  <a:pt x="9060030" y="0"/>
                </a:cubicBezTo>
                <a:cubicBezTo>
                  <a:pt x="9173601" y="26804"/>
                  <a:pt x="9300502" y="-4479"/>
                  <a:pt x="9507764" y="0"/>
                </a:cubicBezTo>
                <a:cubicBezTo>
                  <a:pt x="9715026" y="4479"/>
                  <a:pt x="10310623" y="4288"/>
                  <a:pt x="10534919" y="0"/>
                </a:cubicBezTo>
                <a:cubicBezTo>
                  <a:pt x="10567187" y="308125"/>
                  <a:pt x="10562809" y="492033"/>
                  <a:pt x="10534919" y="708939"/>
                </a:cubicBezTo>
                <a:cubicBezTo>
                  <a:pt x="10507029" y="925845"/>
                  <a:pt x="10551979" y="1171351"/>
                  <a:pt x="10534919" y="1341920"/>
                </a:cubicBezTo>
                <a:cubicBezTo>
                  <a:pt x="10517859" y="1512489"/>
                  <a:pt x="10520256" y="1739861"/>
                  <a:pt x="10534919" y="1860965"/>
                </a:cubicBezTo>
                <a:cubicBezTo>
                  <a:pt x="10549582" y="1982070"/>
                  <a:pt x="10504659" y="2328136"/>
                  <a:pt x="10534919" y="2493946"/>
                </a:cubicBezTo>
                <a:cubicBezTo>
                  <a:pt x="10565179" y="2659756"/>
                  <a:pt x="10541093" y="2963333"/>
                  <a:pt x="10534919" y="3202886"/>
                </a:cubicBezTo>
                <a:cubicBezTo>
                  <a:pt x="10528745" y="3442439"/>
                  <a:pt x="10556919" y="3662190"/>
                  <a:pt x="10534919" y="3797888"/>
                </a:cubicBezTo>
                <a:cubicBezTo>
                  <a:pt x="10317841" y="3768311"/>
                  <a:pt x="10202779" y="3819544"/>
                  <a:pt x="9876487" y="3797888"/>
                </a:cubicBezTo>
                <a:cubicBezTo>
                  <a:pt x="9550195" y="3776232"/>
                  <a:pt x="9404235" y="3802539"/>
                  <a:pt x="9112705" y="3797888"/>
                </a:cubicBezTo>
                <a:cubicBezTo>
                  <a:pt x="8821175" y="3793237"/>
                  <a:pt x="8681838" y="3781612"/>
                  <a:pt x="8559622" y="3797888"/>
                </a:cubicBezTo>
                <a:cubicBezTo>
                  <a:pt x="8437406" y="3814164"/>
                  <a:pt x="8212838" y="3803107"/>
                  <a:pt x="8111888" y="3797888"/>
                </a:cubicBezTo>
                <a:cubicBezTo>
                  <a:pt x="8010938" y="3792669"/>
                  <a:pt x="7624170" y="3840587"/>
                  <a:pt x="7242757" y="3797888"/>
                </a:cubicBezTo>
                <a:cubicBezTo>
                  <a:pt x="6861344" y="3755189"/>
                  <a:pt x="6843205" y="3813705"/>
                  <a:pt x="6689674" y="3797888"/>
                </a:cubicBezTo>
                <a:cubicBezTo>
                  <a:pt x="6536143" y="3782071"/>
                  <a:pt x="6122603" y="3825981"/>
                  <a:pt x="5925892" y="3797888"/>
                </a:cubicBezTo>
                <a:cubicBezTo>
                  <a:pt x="5729181" y="3769795"/>
                  <a:pt x="5626153" y="3775852"/>
                  <a:pt x="5478158" y="3797888"/>
                </a:cubicBezTo>
                <a:cubicBezTo>
                  <a:pt x="5330163" y="3819924"/>
                  <a:pt x="5207019" y="3806515"/>
                  <a:pt x="5030424" y="3797888"/>
                </a:cubicBezTo>
                <a:cubicBezTo>
                  <a:pt x="4853829" y="3789261"/>
                  <a:pt x="4819228" y="3810675"/>
                  <a:pt x="4688039" y="3797888"/>
                </a:cubicBezTo>
                <a:cubicBezTo>
                  <a:pt x="4556850" y="3785101"/>
                  <a:pt x="4121431" y="3772463"/>
                  <a:pt x="3924257" y="3797888"/>
                </a:cubicBezTo>
                <a:cubicBezTo>
                  <a:pt x="3727083" y="3823313"/>
                  <a:pt x="3370701" y="3805440"/>
                  <a:pt x="3160476" y="3797888"/>
                </a:cubicBezTo>
                <a:cubicBezTo>
                  <a:pt x="2950251" y="3790336"/>
                  <a:pt x="2916678" y="3804858"/>
                  <a:pt x="2818091" y="3797888"/>
                </a:cubicBezTo>
                <a:cubicBezTo>
                  <a:pt x="2719505" y="3790918"/>
                  <a:pt x="2417445" y="3811453"/>
                  <a:pt x="2265008" y="3797888"/>
                </a:cubicBezTo>
                <a:cubicBezTo>
                  <a:pt x="2112571" y="3784323"/>
                  <a:pt x="1917160" y="3785513"/>
                  <a:pt x="1711924" y="3797888"/>
                </a:cubicBezTo>
                <a:cubicBezTo>
                  <a:pt x="1506688" y="3810263"/>
                  <a:pt x="1530197" y="3805204"/>
                  <a:pt x="1369539" y="3797888"/>
                </a:cubicBezTo>
                <a:cubicBezTo>
                  <a:pt x="1208881" y="3790572"/>
                  <a:pt x="1052751" y="3779045"/>
                  <a:pt x="816456" y="3797888"/>
                </a:cubicBezTo>
                <a:cubicBezTo>
                  <a:pt x="580161" y="3816731"/>
                  <a:pt x="384167" y="3775402"/>
                  <a:pt x="0" y="3797888"/>
                </a:cubicBezTo>
                <a:cubicBezTo>
                  <a:pt x="7026" y="3524872"/>
                  <a:pt x="-13488" y="3482117"/>
                  <a:pt x="0" y="3240864"/>
                </a:cubicBezTo>
                <a:cubicBezTo>
                  <a:pt x="13488" y="2999611"/>
                  <a:pt x="9164" y="2674792"/>
                  <a:pt x="0" y="2531925"/>
                </a:cubicBezTo>
                <a:cubicBezTo>
                  <a:pt x="-9164" y="2389058"/>
                  <a:pt x="3926" y="2205801"/>
                  <a:pt x="0" y="1936923"/>
                </a:cubicBezTo>
                <a:cubicBezTo>
                  <a:pt x="-3926" y="1668045"/>
                  <a:pt x="16368" y="1540028"/>
                  <a:pt x="0" y="1303942"/>
                </a:cubicBezTo>
                <a:cubicBezTo>
                  <a:pt x="-16368" y="1067856"/>
                  <a:pt x="-26609" y="857044"/>
                  <a:pt x="0" y="595002"/>
                </a:cubicBezTo>
                <a:cubicBezTo>
                  <a:pt x="26609" y="332960"/>
                  <a:pt x="469" y="241558"/>
                  <a:pt x="0" y="0"/>
                </a:cubicBezTo>
                <a:close/>
              </a:path>
              <a:path w="10534919" h="3797888" stroke="0" extrusionOk="0">
                <a:moveTo>
                  <a:pt x="0" y="0"/>
                </a:moveTo>
                <a:cubicBezTo>
                  <a:pt x="163158" y="-33646"/>
                  <a:pt x="607524" y="-37284"/>
                  <a:pt x="763782" y="0"/>
                </a:cubicBezTo>
                <a:cubicBezTo>
                  <a:pt x="920040" y="37284"/>
                  <a:pt x="1096779" y="4321"/>
                  <a:pt x="1211516" y="0"/>
                </a:cubicBezTo>
                <a:cubicBezTo>
                  <a:pt x="1326253" y="-4321"/>
                  <a:pt x="1518289" y="10242"/>
                  <a:pt x="1659250" y="0"/>
                </a:cubicBezTo>
                <a:cubicBezTo>
                  <a:pt x="1800211" y="-10242"/>
                  <a:pt x="2092153" y="-7153"/>
                  <a:pt x="2423031" y="0"/>
                </a:cubicBezTo>
                <a:cubicBezTo>
                  <a:pt x="2753909" y="7153"/>
                  <a:pt x="2633365" y="4243"/>
                  <a:pt x="2765416" y="0"/>
                </a:cubicBezTo>
                <a:cubicBezTo>
                  <a:pt x="2897467" y="-4243"/>
                  <a:pt x="2996238" y="8677"/>
                  <a:pt x="3107801" y="0"/>
                </a:cubicBezTo>
                <a:cubicBezTo>
                  <a:pt x="3219364" y="-8677"/>
                  <a:pt x="3745676" y="-23221"/>
                  <a:pt x="3976932" y="0"/>
                </a:cubicBezTo>
                <a:cubicBezTo>
                  <a:pt x="4208188" y="23221"/>
                  <a:pt x="4220615" y="5156"/>
                  <a:pt x="4424666" y="0"/>
                </a:cubicBezTo>
                <a:cubicBezTo>
                  <a:pt x="4628717" y="-5156"/>
                  <a:pt x="4768146" y="-3875"/>
                  <a:pt x="4872400" y="0"/>
                </a:cubicBezTo>
                <a:cubicBezTo>
                  <a:pt x="4976654" y="3875"/>
                  <a:pt x="5219542" y="10434"/>
                  <a:pt x="5530832" y="0"/>
                </a:cubicBezTo>
                <a:cubicBezTo>
                  <a:pt x="5842122" y="-10434"/>
                  <a:pt x="6063711" y="39314"/>
                  <a:pt x="6399963" y="0"/>
                </a:cubicBezTo>
                <a:cubicBezTo>
                  <a:pt x="6736215" y="-39314"/>
                  <a:pt x="6902654" y="3781"/>
                  <a:pt x="7058396" y="0"/>
                </a:cubicBezTo>
                <a:cubicBezTo>
                  <a:pt x="7214138" y="-3781"/>
                  <a:pt x="7450207" y="26465"/>
                  <a:pt x="7611479" y="0"/>
                </a:cubicBezTo>
                <a:cubicBezTo>
                  <a:pt x="7772751" y="-26465"/>
                  <a:pt x="8153966" y="-14361"/>
                  <a:pt x="8480610" y="0"/>
                </a:cubicBezTo>
                <a:cubicBezTo>
                  <a:pt x="8807254" y="14361"/>
                  <a:pt x="8691085" y="-16380"/>
                  <a:pt x="8822995" y="0"/>
                </a:cubicBezTo>
                <a:cubicBezTo>
                  <a:pt x="8954905" y="16380"/>
                  <a:pt x="9373012" y="22604"/>
                  <a:pt x="9692125" y="0"/>
                </a:cubicBezTo>
                <a:cubicBezTo>
                  <a:pt x="10011238" y="-22604"/>
                  <a:pt x="10262316" y="-22269"/>
                  <a:pt x="10534919" y="0"/>
                </a:cubicBezTo>
                <a:cubicBezTo>
                  <a:pt x="10553823" y="232325"/>
                  <a:pt x="10531735" y="341983"/>
                  <a:pt x="10534919" y="595002"/>
                </a:cubicBezTo>
                <a:cubicBezTo>
                  <a:pt x="10538103" y="848021"/>
                  <a:pt x="10515872" y="1078893"/>
                  <a:pt x="10534919" y="1265963"/>
                </a:cubicBezTo>
                <a:cubicBezTo>
                  <a:pt x="10553966" y="1453033"/>
                  <a:pt x="10519310" y="1722481"/>
                  <a:pt x="10534919" y="1898944"/>
                </a:cubicBezTo>
                <a:cubicBezTo>
                  <a:pt x="10550528" y="2075407"/>
                  <a:pt x="10554106" y="2189245"/>
                  <a:pt x="10534919" y="2417989"/>
                </a:cubicBezTo>
                <a:cubicBezTo>
                  <a:pt x="10515732" y="2646733"/>
                  <a:pt x="10530380" y="2754879"/>
                  <a:pt x="10534919" y="3050970"/>
                </a:cubicBezTo>
                <a:cubicBezTo>
                  <a:pt x="10539458" y="3347061"/>
                  <a:pt x="10515327" y="3576743"/>
                  <a:pt x="10534919" y="3797888"/>
                </a:cubicBezTo>
                <a:cubicBezTo>
                  <a:pt x="10430208" y="3809254"/>
                  <a:pt x="10276773" y="3809017"/>
                  <a:pt x="10192534" y="3797888"/>
                </a:cubicBezTo>
                <a:cubicBezTo>
                  <a:pt x="10108296" y="3786759"/>
                  <a:pt x="9774240" y="3814314"/>
                  <a:pt x="9639451" y="3797888"/>
                </a:cubicBezTo>
                <a:cubicBezTo>
                  <a:pt x="9504662" y="3781462"/>
                  <a:pt x="9035351" y="3788649"/>
                  <a:pt x="8875669" y="3797888"/>
                </a:cubicBezTo>
                <a:cubicBezTo>
                  <a:pt x="8715987" y="3807127"/>
                  <a:pt x="8452145" y="3769893"/>
                  <a:pt x="8217237" y="3797888"/>
                </a:cubicBezTo>
                <a:cubicBezTo>
                  <a:pt x="7982329" y="3825883"/>
                  <a:pt x="7896150" y="3776843"/>
                  <a:pt x="7664154" y="3797888"/>
                </a:cubicBezTo>
                <a:cubicBezTo>
                  <a:pt x="7432158" y="3818933"/>
                  <a:pt x="7371157" y="3781845"/>
                  <a:pt x="7111070" y="3797888"/>
                </a:cubicBezTo>
                <a:cubicBezTo>
                  <a:pt x="6850983" y="3813931"/>
                  <a:pt x="6923700" y="3787102"/>
                  <a:pt x="6768685" y="3797888"/>
                </a:cubicBezTo>
                <a:cubicBezTo>
                  <a:pt x="6613670" y="3808674"/>
                  <a:pt x="6218291" y="3794522"/>
                  <a:pt x="5899555" y="3797888"/>
                </a:cubicBezTo>
                <a:cubicBezTo>
                  <a:pt x="5580819" y="3801255"/>
                  <a:pt x="5508010" y="3792410"/>
                  <a:pt x="5135773" y="3797888"/>
                </a:cubicBezTo>
                <a:cubicBezTo>
                  <a:pt x="4763536" y="3803366"/>
                  <a:pt x="4781512" y="3809067"/>
                  <a:pt x="4688039" y="3797888"/>
                </a:cubicBezTo>
                <a:cubicBezTo>
                  <a:pt x="4594566" y="3786709"/>
                  <a:pt x="4378035" y="3813309"/>
                  <a:pt x="4240305" y="3797888"/>
                </a:cubicBezTo>
                <a:cubicBezTo>
                  <a:pt x="4102575" y="3782467"/>
                  <a:pt x="3938917" y="3813557"/>
                  <a:pt x="3687222" y="3797888"/>
                </a:cubicBezTo>
                <a:cubicBezTo>
                  <a:pt x="3435527" y="3782219"/>
                  <a:pt x="3005373" y="3770500"/>
                  <a:pt x="2818091" y="3797888"/>
                </a:cubicBezTo>
                <a:cubicBezTo>
                  <a:pt x="2630809" y="3825276"/>
                  <a:pt x="2284447" y="3758798"/>
                  <a:pt x="1948960" y="3797888"/>
                </a:cubicBezTo>
                <a:cubicBezTo>
                  <a:pt x="1613473" y="3836978"/>
                  <a:pt x="1398871" y="3835172"/>
                  <a:pt x="1185178" y="3797888"/>
                </a:cubicBezTo>
                <a:cubicBezTo>
                  <a:pt x="971485" y="3760604"/>
                  <a:pt x="814802" y="3822277"/>
                  <a:pt x="632095" y="3797888"/>
                </a:cubicBezTo>
                <a:cubicBezTo>
                  <a:pt x="449388" y="3773499"/>
                  <a:pt x="262096" y="3785679"/>
                  <a:pt x="0" y="3797888"/>
                </a:cubicBezTo>
                <a:cubicBezTo>
                  <a:pt x="-22976" y="3550544"/>
                  <a:pt x="20934" y="3290177"/>
                  <a:pt x="0" y="3126928"/>
                </a:cubicBezTo>
                <a:cubicBezTo>
                  <a:pt x="-20934" y="2963679"/>
                  <a:pt x="2476" y="2854543"/>
                  <a:pt x="0" y="2607883"/>
                </a:cubicBezTo>
                <a:cubicBezTo>
                  <a:pt x="-2476" y="2361223"/>
                  <a:pt x="19876" y="2215489"/>
                  <a:pt x="0" y="2088838"/>
                </a:cubicBezTo>
                <a:cubicBezTo>
                  <a:pt x="-19876" y="1962188"/>
                  <a:pt x="-4958" y="1572688"/>
                  <a:pt x="0" y="1417878"/>
                </a:cubicBezTo>
                <a:cubicBezTo>
                  <a:pt x="4958" y="1263068"/>
                  <a:pt x="-25084" y="1084466"/>
                  <a:pt x="0" y="784897"/>
                </a:cubicBezTo>
                <a:cubicBezTo>
                  <a:pt x="25084" y="485328"/>
                  <a:pt x="19095" y="24910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718786572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 lnSpcReduction="10000"/>
          </a:bodyPr>
          <a:lstStyle/>
          <a:p>
            <a:pPr marL="1143000" lvl="1" indent="-1143000">
              <a:buFont typeface="Wingdings" panose="05000000000000000000" pitchFamily="2" charset="2"/>
              <a:buChar char="ü"/>
            </a:pPr>
            <a:r>
              <a:rPr lang="en-US" sz="3500" b="1" dirty="0"/>
              <a:t>To SMT &amp; SMZ – For directives </a:t>
            </a:r>
          </a:p>
          <a:p>
            <a:pPr marL="1143000" lvl="1" indent="-1143000">
              <a:buFont typeface="Wingdings" panose="05000000000000000000" pitchFamily="2" charset="2"/>
              <a:buChar char="ü"/>
            </a:pPr>
            <a:r>
              <a:rPr lang="en-US" sz="3500" b="1" dirty="0"/>
              <a:t>To OTR – For guidance </a:t>
            </a:r>
          </a:p>
          <a:p>
            <a:pPr marL="1143000" lvl="1" indent="-1143000">
              <a:buFont typeface="Wingdings" panose="05000000000000000000" pitchFamily="2" charset="2"/>
              <a:buChar char="ü"/>
            </a:pPr>
            <a:r>
              <a:rPr lang="en-US" sz="3500" b="1" dirty="0"/>
              <a:t>To CEOs &amp; Steering Committee – For trust and support</a:t>
            </a:r>
          </a:p>
          <a:p>
            <a:pPr marL="1143000" lvl="1" indent="-1143000">
              <a:buFont typeface="Wingdings" panose="05000000000000000000" pitchFamily="2" charset="2"/>
              <a:buChar char="ü"/>
            </a:pPr>
            <a:r>
              <a:rPr lang="en-US" sz="3500" b="1" dirty="0"/>
              <a:t>To CEOs Forum (SMZ) – For invitation</a:t>
            </a:r>
          </a:p>
          <a:p>
            <a:pPr marL="1143000" lvl="1" indent="-1143000">
              <a:buFont typeface="Wingdings" panose="05000000000000000000" pitchFamily="2" charset="2"/>
              <a:buChar char="ü"/>
            </a:pPr>
            <a:endParaRPr lang="en-US" sz="4900" b="1" dirty="0"/>
          </a:p>
          <a:p>
            <a:pPr marL="1143000" lvl="1" indent="-1143000">
              <a:buFont typeface="Wingdings" panose="05000000000000000000" pitchFamily="2" charset="2"/>
              <a:buChar char="ü"/>
            </a:pPr>
            <a:endParaRPr lang="en-US" sz="4900" b="1" dirty="0"/>
          </a:p>
          <a:p>
            <a:pPr marL="1143000" lvl="1" indent="-1143000">
              <a:buFont typeface="Wingdings" panose="05000000000000000000" pitchFamily="2" charset="2"/>
              <a:buChar char="ü"/>
            </a:pPr>
            <a:endParaRPr lang="en-US" sz="8800" b="1" dirty="0"/>
          </a:p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EE691B4-65FB-6FD6-3B86-5FD5D270BE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FFFD87-CDE6-0472-32EF-2720412E6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661" y="5898382"/>
            <a:ext cx="2364076" cy="9883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4190A3-F5A4-6A96-5C17-FBF33DD19536}"/>
              </a:ext>
            </a:extLst>
          </p:cNvPr>
          <p:cNvSpPr txBox="1">
            <a:spLocks/>
          </p:cNvSpPr>
          <p:nvPr/>
        </p:nvSpPr>
        <p:spPr>
          <a:xfrm>
            <a:off x="11799637" y="-1"/>
            <a:ext cx="415578" cy="688668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4B439A9-2646-1427-08D7-8B90912998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723" r="8723"/>
          <a:stretch>
            <a:fillRect/>
          </a:stretch>
        </p:blipFill>
        <p:spPr>
          <a:xfrm>
            <a:off x="1" y="4937675"/>
            <a:ext cx="3878664" cy="1920326"/>
          </a:xfrm>
        </p:spPr>
      </p:pic>
    </p:spTree>
    <p:extLst>
      <p:ext uri="{BB962C8B-B14F-4D97-AF65-F5344CB8AC3E}">
        <p14:creationId xmlns:p14="http://schemas.microsoft.com/office/powerpoint/2010/main" val="1611135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995" y="1767155"/>
            <a:ext cx="6872443" cy="1183341"/>
          </a:xfrm>
        </p:spPr>
        <p:txBody>
          <a:bodyPr/>
          <a:lstStyle/>
          <a:p>
            <a:r>
              <a:rPr lang="en-US" sz="7200" dirty="0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40" y="2950496"/>
            <a:ext cx="5807635" cy="3171378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 txBox="1">
            <a:spLocks/>
          </p:cNvSpPr>
          <p:nvPr/>
        </p:nvSpPr>
        <p:spPr>
          <a:xfrm>
            <a:off x="11799637" y="-1"/>
            <a:ext cx="415578" cy="688668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051434_win32_KB_V2" id="{58ACA827-3819-46BF-9F1B-29C93E1280DF}" vid="{26F0C15B-5100-493D-AFA2-F4BC413732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D1C4F3-182B-4FFD-86F3-85933C0520B9}">
  <ds:schemaRefs>
    <ds:schemaRef ds:uri="http://purl.org/dc/terms/"/>
    <ds:schemaRef ds:uri="http://schemas.microsoft.com/sharepoint/v3"/>
    <ds:schemaRef ds:uri="http://schemas.openxmlformats.org/package/2006/metadata/core-properties"/>
    <ds:schemaRef ds:uri="71af3243-3dd4-4a8d-8c0d-dd76da1f02a5"/>
    <ds:schemaRef ds:uri="http://purl.org/dc/dcmitype/"/>
    <ds:schemaRef ds:uri="http://purl.org/dc/elements/1.1/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schemas.microsoft.com/office/infopath/2007/PartnerControls"/>
    <ds:schemaRef ds:uri="230e9df3-be65-4c73-a93b-d1236ebd677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A0E3FE2-6B9B-4C9A-84D9-AD118750DE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D4D42E-C7BD-4080-9A83-56BA58F91A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6511</TotalTime>
  <Words>245</Words>
  <Application>Microsoft Office PowerPoint</Application>
  <PresentationFormat>Widescreen</PresentationFormat>
  <Paragraphs>60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Avenir Next LT Pro</vt:lpstr>
      <vt:lpstr>Avenir Next LT Pro Light</vt:lpstr>
      <vt:lpstr>Arial</vt:lpstr>
      <vt:lpstr>Arial Black</vt:lpstr>
      <vt:lpstr>Calibri</vt:lpstr>
      <vt:lpstr>Wingdings</vt:lpstr>
      <vt:lpstr>Custom</vt:lpstr>
      <vt:lpstr>EXPERIENCE FROM CEO’s forum (smt)</vt:lpstr>
      <vt:lpstr>TODAY’S FOCAL AREAS</vt:lpstr>
      <vt:lpstr>About CEOs Forum (URT) </vt:lpstr>
      <vt:lpstr>Forum’s PURPOSE </vt:lpstr>
      <vt:lpstr>OUR leadership</vt:lpstr>
      <vt:lpstr>OUR COMMITMENT TO NEW FORUM</vt:lpstr>
      <vt:lpstr>OUR APPRECIATION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CEO’S FORUM</dc:title>
  <dc:creator>Donald Maeda</dc:creator>
  <cp:lastModifiedBy>HP SPECTRE 13X360</cp:lastModifiedBy>
  <cp:revision>49</cp:revision>
  <dcterms:created xsi:type="dcterms:W3CDTF">2022-06-22T01:27:02Z</dcterms:created>
  <dcterms:modified xsi:type="dcterms:W3CDTF">2025-05-13T12:15:35Z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